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sugerida: fundido suave.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sugerida: fundido suave.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sugerida: fundido suave.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sugerida: fundido suave.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sugerida: fundido suave.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Presentacion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000"/>
            </a:pPr>
            <a:r>
              <a:t>Presentación generada automáticamente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solidFill>
                  <a:srgbClr val="2C3E50"/>
                </a:solidFill>
              </a:defRPr>
            </a:pPr>
            <a:r>
              <a:t>Introducción a Bolivia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000">
                <a:solidFill>
                  <a:srgbClr val="3C3C3C"/>
                </a:solidFill>
              </a:defRPr>
            </a:pPr>
            <a:r>
              <a:t>Diapositiva 1 Texto: Bolivia es un país rico en diversidad cultural y geográfica ubicado en el corazón de Sudamérica. Este país se destaca por sus impresionantes paisajes naturales, variadas culturas y rica historia. </a:t>
            </a:r>
          </a:p>
        </p:txBody>
      </p:sp>
      <p:pic>
        <p:nvPicPr>
          <p:cNvPr id="4" name="Picture 3" descr="presentacion_5_im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2860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solidFill>
                  <a:srgbClr val="2C3E50"/>
                </a:solidFill>
              </a:defRPr>
            </a:pPr>
            <a:r>
              <a:t>Geografía de Bolivia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000">
                <a:solidFill>
                  <a:srgbClr val="3C3C3C"/>
                </a:solidFill>
              </a:defRPr>
            </a:pPr>
            <a:r>
              <a:t>Diapositiva 2 Texto: Bolivia presenta diversos ecosistemas desde altas montañas en los Andes, exuberante selva amazónica hasta llanuras de altiplano. Es el hogar del lago Titicaca, el lago navegable más alto del mundo. </a:t>
            </a:r>
          </a:p>
        </p:txBody>
      </p:sp>
      <p:pic>
        <p:nvPicPr>
          <p:cNvPr id="4" name="Picture 3" descr="presentacion_5_im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2860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solidFill>
                  <a:srgbClr val="2C3E50"/>
                </a:solidFill>
              </a:defRPr>
            </a:pPr>
            <a:r>
              <a:t>Cultura de Bolivia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000">
                <a:solidFill>
                  <a:srgbClr val="3C3C3C"/>
                </a:solidFill>
              </a:defRPr>
            </a:pPr>
            <a:r>
              <a:t>Diapositiva 3 Texto: Bolivia se enorgullece de su rica herencia cultural, visible en sus tradiciones, danzas, música y artesanías. Las culturas indígenas, predominantemente Quechuas y Aymaras, son una parte integral de su identidad. </a:t>
            </a:r>
          </a:p>
        </p:txBody>
      </p:sp>
      <p:pic>
        <p:nvPicPr>
          <p:cNvPr id="4" name="Picture 3" descr="presentacion_5_im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2860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solidFill>
                  <a:srgbClr val="2C3E50"/>
                </a:solidFill>
              </a:defRPr>
            </a:pPr>
            <a:r>
              <a:t>Economía de Bolivia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000">
                <a:solidFill>
                  <a:srgbClr val="3C3C3C"/>
                </a:solidFill>
              </a:defRPr>
            </a:pPr>
            <a:r>
              <a:t>Diapositiva 4 Texto: La economía boliviana está creciendo de manera estable, con sectores clave como la minería, la agricultura y el turismo. Recientemente, se ha experimentado un crecimiento por la industrialización de recursos naturales propios. </a:t>
            </a:r>
          </a:p>
        </p:txBody>
      </p:sp>
      <p:pic>
        <p:nvPicPr>
          <p:cNvPr id="4" name="Picture 3" descr="presentacion_5_img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2860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solidFill>
                  <a:srgbClr val="2C3E50"/>
                </a:solidFill>
              </a:defRPr>
            </a:pPr>
            <a:r>
              <a:t>Bolivia en el futuro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73152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000">
                <a:solidFill>
                  <a:srgbClr val="3C3C3C"/>
                </a:solidFill>
              </a:defRPr>
            </a:pPr>
            <a:r>
              <a:t>Diapositiva 5 Texto: Bolivia es un país de grandes oportunidades y desafíos. A medida que evoluciona su economía y se desarrollan infraestructuras, se espera que mantenga su identidad cultural y conservación ambiental. </a:t>
            </a:r>
          </a:p>
        </p:txBody>
      </p:sp>
      <p:pic>
        <p:nvPicPr>
          <p:cNvPr id="4" name="Picture 3" descr="presentacion_5_img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2860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